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12" r:id="rId4"/>
    <p:sldId id="260" r:id="rId5"/>
    <p:sldId id="284" r:id="rId6"/>
    <p:sldId id="371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70" r:id="rId29"/>
    <p:sldId id="292" r:id="rId30"/>
    <p:sldId id="332" r:id="rId31"/>
    <p:sldId id="340" r:id="rId32"/>
    <p:sldId id="341" r:id="rId33"/>
    <p:sldId id="343" r:id="rId34"/>
    <p:sldId id="346" r:id="rId35"/>
    <p:sldId id="342" r:id="rId36"/>
    <p:sldId id="344" r:id="rId37"/>
    <p:sldId id="352" r:id="rId38"/>
    <p:sldId id="259" r:id="rId39"/>
    <p:sldId id="363" r:id="rId40"/>
    <p:sldId id="350" r:id="rId41"/>
    <p:sldId id="345" r:id="rId42"/>
    <p:sldId id="358" r:id="rId43"/>
    <p:sldId id="356" r:id="rId44"/>
    <p:sldId id="357" r:id="rId45"/>
    <p:sldId id="359" r:id="rId46"/>
    <p:sldId id="361" r:id="rId47"/>
    <p:sldId id="362" r:id="rId48"/>
    <p:sldId id="355" r:id="rId49"/>
    <p:sldId id="333" r:id="rId50"/>
    <p:sldId id="360" r:id="rId51"/>
    <p:sldId id="367" r:id="rId52"/>
    <p:sldId id="368" r:id="rId53"/>
    <p:sldId id="365" r:id="rId54"/>
    <p:sldId id="366" r:id="rId55"/>
    <p:sldId id="269" r:id="rId56"/>
    <p:sldId id="288" r:id="rId57"/>
    <p:sldId id="321" r:id="rId58"/>
    <p:sldId id="306" r:id="rId59"/>
    <p:sldId id="300" r:id="rId60"/>
    <p:sldId id="323" r:id="rId61"/>
    <p:sldId id="326" r:id="rId62"/>
    <p:sldId id="324" r:id="rId63"/>
    <p:sldId id="301" r:id="rId64"/>
    <p:sldId id="335" r:id="rId65"/>
    <p:sldId id="336" r:id="rId66"/>
    <p:sldId id="337" r:id="rId67"/>
    <p:sldId id="309" r:id="rId68"/>
    <p:sldId id="298" r:id="rId69"/>
    <p:sldId id="2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371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16E0E-F14E-4424-A5F5-A26844CBCB6A}" v="1" dt="2020-10-27T21:44:3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1643" autoAdjust="0"/>
  </p:normalViewPr>
  <p:slideViewPr>
    <p:cSldViewPr snapToGrid="0" showGuides="1">
      <p:cViewPr varScale="1">
        <p:scale>
          <a:sx n="84" d="100"/>
          <a:sy n="84" d="100"/>
        </p:scale>
        <p:origin x="498" y="6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r>
              <a:rPr lang="es-MX" dirty="0"/>
              <a:t>* </a:t>
            </a: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08/11/2020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08/11/2020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08/11/2020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08/11/2020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08/11/2020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7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image" Target="../media/image45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1.png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customXml" Target="../ink/ink14.xml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3.jpeg"/><Relationship Id="rId4" Type="http://schemas.openxmlformats.org/officeDocument/2006/relationships/image" Target="../media/image35.pn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3/9780857093516.1.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319-75708-7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48.png"/><Relationship Id="rId5" Type="http://schemas.openxmlformats.org/officeDocument/2006/relationships/image" Target="../media/image88.png"/><Relationship Id="rId10" Type="http://schemas.openxmlformats.org/officeDocument/2006/relationships/image" Target="../media/image45.png"/><Relationship Id="rId4" Type="http://schemas.openxmlformats.org/officeDocument/2006/relationships/image" Target="../media/image87.png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21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111269"/>
            <a:ext cx="10730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Baudrit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J, Recycling and Elimination of Wastes obtained from Agriculture by using Nanotechnology: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Int.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Biosens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Bioelectron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3 (2017) 368–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375.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electrospunable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AEC6-9A53-4E04-97F4-EAD02B2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E1FE-CD83-4E62-81F1-D245368D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9E2B-CB68-4E75-9D46-B42332A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BBE0-631F-4F41-ACAA-B45F51FC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7.65</m:t>
                          </m:r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±1.05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blipFill>
                <a:blip r:embed="rId6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6296F39-4BBB-4033-9F14-F2B988E5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8528216" y="3091184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010417" y="252170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7790150" y="2476733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00389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8906867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02132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021225" y="5724080"/>
            <a:ext cx="1587681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-8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8783274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2494290" y="1873637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20918"/>
              </p:ext>
            </p:extLst>
          </p:nvPr>
        </p:nvGraphicFramePr>
        <p:xfrm>
          <a:off x="4983980" y="1873637"/>
          <a:ext cx="5939446" cy="420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24896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0.25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127288" y="1879579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513340" y="4699711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308840" y="2996339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14488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velocity: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Acceleration: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500mm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s^2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Working distance: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current: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15uA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0.3uL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/min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Spacing: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10um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non-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Critical / Spunable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Next Steps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Prediction of Fibre diameter and characterization of fibres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36E344C-93B9-4CD3-B7D2-B301A2E5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46" y="516984"/>
            <a:ext cx="4933333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5473004"/>
            <a:ext cx="10730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R.B.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Heimann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Evsvukov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Koga, Carbon allotropes: a suggested classification scheme based on valence orbital hybridization, Carbon N. Y. 35 (1997) 1654–1658.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S0008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-6223(97)82794-7.</a:t>
            </a:r>
          </a:p>
          <a:p>
            <a:r>
              <a:rPr lang="az-Cyrl-AZ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Е.А.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Belenkov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Classification of carbon structures, in: Carbon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Nanotub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Graphene, Chelyabinsk State University, Chelyabinsk, Russia, 2003: p. 5.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Fedel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Blood compatibility of diamond-like carbon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DLC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 coatings, in: Diamond-Based Mater. Biomed. Appl., Elsevier, 2013: pp. 71–102.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Razeghi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Fundamentals of Solid State Engineering, Springer International Publishing, Cham, 2019.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Jensen,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Bøgelund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Jackson, N.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Raun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Jacobsen, R. Birkedal, P. Axel Clausen,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Thoustrup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Saber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Wallin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Birgitte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67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7890</TotalTime>
  <Words>4036</Words>
  <Application>Microsoft Office PowerPoint</Application>
  <PresentationFormat>Widescreen</PresentationFormat>
  <Paragraphs>504</Paragraphs>
  <Slides>69</Slides>
  <Notes>22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PowerPoint Presentation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PowerPoint Presentation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PowerPoint Presentation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Spunable solutions</vt:lpstr>
      <vt:lpstr>Conclusion3.1: non-Spunable solutions</vt:lpstr>
      <vt:lpstr>Next Steps &lt; work pending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61</cp:revision>
  <dcterms:created xsi:type="dcterms:W3CDTF">2019-03-28T22:09:57Z</dcterms:created>
  <dcterms:modified xsi:type="dcterms:W3CDTF">2020-11-09T16:40:53Z</dcterms:modified>
</cp:coreProperties>
</file>